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9144000" cy="61563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9"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96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112" d="100"/>
          <a:sy n="112" d="100"/>
        </p:scale>
        <p:origin x="816" y="132"/>
      </p:cViewPr>
      <p:guideLst>
        <p:guide orient="horz" pos="1939"/>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07529"/>
            <a:ext cx="7772400" cy="2143313"/>
          </a:xfrm>
        </p:spPr>
        <p:txBody>
          <a:bodyPr anchor="b"/>
          <a:lstStyle>
            <a:lvl1pPr algn="ctr">
              <a:defRPr sz="5386"/>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43000" y="3233496"/>
            <a:ext cx="6858000" cy="1486353"/>
          </a:xfrm>
        </p:spPr>
        <p:txBody>
          <a:bodyPr/>
          <a:lstStyle>
            <a:lvl1pPr marL="0" indent="0" algn="ctr">
              <a:buNone/>
              <a:defRPr sz="2154"/>
            </a:lvl1pPr>
            <a:lvl2pPr marL="410428" indent="0" algn="ctr">
              <a:buNone/>
              <a:defRPr sz="1795"/>
            </a:lvl2pPr>
            <a:lvl3pPr marL="820857" indent="0" algn="ctr">
              <a:buNone/>
              <a:defRPr sz="1616"/>
            </a:lvl3pPr>
            <a:lvl4pPr marL="1231285" indent="0" algn="ctr">
              <a:buNone/>
              <a:defRPr sz="1436"/>
            </a:lvl4pPr>
            <a:lvl5pPr marL="1641714" indent="0" algn="ctr">
              <a:buNone/>
              <a:defRPr sz="1436"/>
            </a:lvl5pPr>
            <a:lvl6pPr marL="2052142" indent="0" algn="ctr">
              <a:buNone/>
              <a:defRPr sz="1436"/>
            </a:lvl6pPr>
            <a:lvl7pPr marL="2462571" indent="0" algn="ctr">
              <a:buNone/>
              <a:defRPr sz="1436"/>
            </a:lvl7pPr>
            <a:lvl8pPr marL="2872999" indent="0" algn="ctr">
              <a:buNone/>
              <a:defRPr sz="1436"/>
            </a:lvl8pPr>
            <a:lvl9pPr marL="3283428" indent="0" algn="ctr">
              <a:buNone/>
              <a:defRPr sz="1436"/>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F73E0CBD-5D50-4C04-A836-1A00D189545A}" type="datetimeFigureOut">
              <a:rPr lang="el-GR" smtClean="0"/>
              <a:t>8/5/2026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3135163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73E0CBD-5D50-4C04-A836-1A00D189545A}" type="datetimeFigureOut">
              <a:rPr lang="el-GR" smtClean="0"/>
              <a:t>8/5/2026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331314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534808"/>
            <a:ext cx="7886700" cy="2560860"/>
          </a:xfrm>
        </p:spPr>
        <p:txBody>
          <a:bodyPr anchor="b"/>
          <a:lstStyle>
            <a:lvl1pPr>
              <a:defRPr sz="5386"/>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23888" y="4119894"/>
            <a:ext cx="7886700" cy="1346696"/>
          </a:xfrm>
        </p:spPr>
        <p:txBody>
          <a:bodyPr/>
          <a:lstStyle>
            <a:lvl1pPr marL="0" indent="0">
              <a:buNone/>
              <a:defRPr sz="2154">
                <a:solidFill>
                  <a:schemeClr val="tx1"/>
                </a:solidFill>
              </a:defRPr>
            </a:lvl1pPr>
            <a:lvl2pPr marL="410428" indent="0">
              <a:buNone/>
              <a:defRPr sz="1795">
                <a:solidFill>
                  <a:schemeClr val="tx1">
                    <a:tint val="75000"/>
                  </a:schemeClr>
                </a:solidFill>
              </a:defRPr>
            </a:lvl2pPr>
            <a:lvl3pPr marL="820857" indent="0">
              <a:buNone/>
              <a:defRPr sz="1616">
                <a:solidFill>
                  <a:schemeClr val="tx1">
                    <a:tint val="75000"/>
                  </a:schemeClr>
                </a:solidFill>
              </a:defRPr>
            </a:lvl3pPr>
            <a:lvl4pPr marL="1231285" indent="0">
              <a:buNone/>
              <a:defRPr sz="1436">
                <a:solidFill>
                  <a:schemeClr val="tx1">
                    <a:tint val="75000"/>
                  </a:schemeClr>
                </a:solidFill>
              </a:defRPr>
            </a:lvl4pPr>
            <a:lvl5pPr marL="1641714" indent="0">
              <a:buNone/>
              <a:defRPr sz="1436">
                <a:solidFill>
                  <a:schemeClr val="tx1">
                    <a:tint val="75000"/>
                  </a:schemeClr>
                </a:solidFill>
              </a:defRPr>
            </a:lvl5pPr>
            <a:lvl6pPr marL="2052142" indent="0">
              <a:buNone/>
              <a:defRPr sz="1436">
                <a:solidFill>
                  <a:schemeClr val="tx1">
                    <a:tint val="75000"/>
                  </a:schemeClr>
                </a:solidFill>
              </a:defRPr>
            </a:lvl6pPr>
            <a:lvl7pPr marL="2462571" indent="0">
              <a:buNone/>
              <a:defRPr sz="1436">
                <a:solidFill>
                  <a:schemeClr val="tx1">
                    <a:tint val="75000"/>
                  </a:schemeClr>
                </a:solidFill>
              </a:defRPr>
            </a:lvl7pPr>
            <a:lvl8pPr marL="2872999" indent="0">
              <a:buNone/>
              <a:defRPr sz="1436">
                <a:solidFill>
                  <a:schemeClr val="tx1">
                    <a:tint val="75000"/>
                  </a:schemeClr>
                </a:solidFill>
              </a:defRPr>
            </a:lvl8pPr>
            <a:lvl9pPr marL="3283428" indent="0">
              <a:buNone/>
              <a:defRPr sz="1436">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73E0CBD-5D50-4C04-A836-1A00D189545A}" type="datetimeFigureOut">
              <a:rPr lang="el-GR" smtClean="0"/>
              <a:t>8/5/2026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1632448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28650" y="1638836"/>
            <a:ext cx="3886200" cy="390613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4629150" y="1638836"/>
            <a:ext cx="3886200" cy="390613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F73E0CBD-5D50-4C04-A836-1A00D189545A}" type="datetimeFigureOut">
              <a:rPr lang="el-GR" smtClean="0"/>
              <a:t>8/5/2026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239410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27769"/>
            <a:ext cx="7886700" cy="1189938"/>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29842" y="1509155"/>
            <a:ext cx="3868340" cy="739614"/>
          </a:xfrm>
        </p:spPr>
        <p:txBody>
          <a:bodyPr anchor="b"/>
          <a:lstStyle>
            <a:lvl1pPr marL="0" indent="0">
              <a:buNone/>
              <a:defRPr sz="2154" b="1"/>
            </a:lvl1pPr>
            <a:lvl2pPr marL="410428" indent="0">
              <a:buNone/>
              <a:defRPr sz="1795" b="1"/>
            </a:lvl2pPr>
            <a:lvl3pPr marL="820857" indent="0">
              <a:buNone/>
              <a:defRPr sz="1616" b="1"/>
            </a:lvl3pPr>
            <a:lvl4pPr marL="1231285" indent="0">
              <a:buNone/>
              <a:defRPr sz="1436" b="1"/>
            </a:lvl4pPr>
            <a:lvl5pPr marL="1641714" indent="0">
              <a:buNone/>
              <a:defRPr sz="1436" b="1"/>
            </a:lvl5pPr>
            <a:lvl6pPr marL="2052142" indent="0">
              <a:buNone/>
              <a:defRPr sz="1436" b="1"/>
            </a:lvl6pPr>
            <a:lvl7pPr marL="2462571" indent="0">
              <a:buNone/>
              <a:defRPr sz="1436" b="1"/>
            </a:lvl7pPr>
            <a:lvl8pPr marL="2872999" indent="0">
              <a:buNone/>
              <a:defRPr sz="1436" b="1"/>
            </a:lvl8pPr>
            <a:lvl9pPr marL="3283428" indent="0">
              <a:buNone/>
              <a:defRPr sz="1436" b="1"/>
            </a:lvl9pPr>
          </a:lstStyle>
          <a:p>
            <a:pPr lvl="0"/>
            <a:r>
              <a:rPr lang="el-GR"/>
              <a:t>Στυλ κειμένου υποδείγματος</a:t>
            </a:r>
          </a:p>
        </p:txBody>
      </p:sp>
      <p:sp>
        <p:nvSpPr>
          <p:cNvPr id="4" name="Content Placeholder 3"/>
          <p:cNvSpPr>
            <a:spLocks noGrp="1"/>
          </p:cNvSpPr>
          <p:nvPr>
            <p:ph sz="half" idx="2"/>
          </p:nvPr>
        </p:nvSpPr>
        <p:spPr>
          <a:xfrm>
            <a:off x="629842" y="2248769"/>
            <a:ext cx="3868340" cy="33076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4629151" y="1509155"/>
            <a:ext cx="3887391" cy="739614"/>
          </a:xfrm>
        </p:spPr>
        <p:txBody>
          <a:bodyPr anchor="b"/>
          <a:lstStyle>
            <a:lvl1pPr marL="0" indent="0">
              <a:buNone/>
              <a:defRPr sz="2154" b="1"/>
            </a:lvl1pPr>
            <a:lvl2pPr marL="410428" indent="0">
              <a:buNone/>
              <a:defRPr sz="1795" b="1"/>
            </a:lvl2pPr>
            <a:lvl3pPr marL="820857" indent="0">
              <a:buNone/>
              <a:defRPr sz="1616" b="1"/>
            </a:lvl3pPr>
            <a:lvl4pPr marL="1231285" indent="0">
              <a:buNone/>
              <a:defRPr sz="1436" b="1"/>
            </a:lvl4pPr>
            <a:lvl5pPr marL="1641714" indent="0">
              <a:buNone/>
              <a:defRPr sz="1436" b="1"/>
            </a:lvl5pPr>
            <a:lvl6pPr marL="2052142" indent="0">
              <a:buNone/>
              <a:defRPr sz="1436" b="1"/>
            </a:lvl6pPr>
            <a:lvl7pPr marL="2462571" indent="0">
              <a:buNone/>
              <a:defRPr sz="1436" b="1"/>
            </a:lvl7pPr>
            <a:lvl8pPr marL="2872999" indent="0">
              <a:buNone/>
              <a:defRPr sz="1436" b="1"/>
            </a:lvl8pPr>
            <a:lvl9pPr marL="3283428" indent="0">
              <a:buNone/>
              <a:defRPr sz="1436" b="1"/>
            </a:lvl9pPr>
          </a:lstStyle>
          <a:p>
            <a:pPr lvl="0"/>
            <a:r>
              <a:rPr lang="el-GR"/>
              <a:t>Στυλ κειμένου υποδείγματος</a:t>
            </a:r>
          </a:p>
        </p:txBody>
      </p:sp>
      <p:sp>
        <p:nvSpPr>
          <p:cNvPr id="6" name="Content Placeholder 5"/>
          <p:cNvSpPr>
            <a:spLocks noGrp="1"/>
          </p:cNvSpPr>
          <p:nvPr>
            <p:ph sz="quarter" idx="4"/>
          </p:nvPr>
        </p:nvSpPr>
        <p:spPr>
          <a:xfrm>
            <a:off x="4629151" y="2248769"/>
            <a:ext cx="3887391" cy="33076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73E0CBD-5D50-4C04-A836-1A00D189545A}" type="datetimeFigureOut">
              <a:rPr lang="el-GR" smtClean="0"/>
              <a:t>8/5/2026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570247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73E0CBD-5D50-4C04-A836-1A00D189545A}" type="datetimeFigureOut">
              <a:rPr lang="el-GR" smtClean="0"/>
              <a:t>8/5/2026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752046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3E0CBD-5D50-4C04-A836-1A00D189545A}" type="datetimeFigureOut">
              <a:rPr lang="el-GR" smtClean="0"/>
              <a:t>8/5/2026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2075944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10422"/>
            <a:ext cx="2949178" cy="1436476"/>
          </a:xfrm>
        </p:spPr>
        <p:txBody>
          <a:bodyPr anchor="b"/>
          <a:lstStyle>
            <a:lvl1pPr>
              <a:defRPr sz="2873"/>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3887391" y="886398"/>
            <a:ext cx="4629150" cy="4374981"/>
          </a:xfrm>
        </p:spPr>
        <p:txBody>
          <a:bodyPr/>
          <a:lstStyle>
            <a:lvl1pPr>
              <a:defRPr sz="2873"/>
            </a:lvl1pPr>
            <a:lvl2pPr>
              <a:defRPr sz="2514"/>
            </a:lvl2pPr>
            <a:lvl3pPr>
              <a:defRPr sz="2154"/>
            </a:lvl3pPr>
            <a:lvl4pPr>
              <a:defRPr sz="1795"/>
            </a:lvl4pPr>
            <a:lvl5pPr>
              <a:defRPr sz="1795"/>
            </a:lvl5pPr>
            <a:lvl6pPr>
              <a:defRPr sz="1795"/>
            </a:lvl6pPr>
            <a:lvl7pPr>
              <a:defRPr sz="1795"/>
            </a:lvl7pPr>
            <a:lvl8pPr>
              <a:defRPr sz="1795"/>
            </a:lvl8pPr>
            <a:lvl9pPr>
              <a:defRPr sz="1795"/>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29841" y="1846898"/>
            <a:ext cx="2949178" cy="3421606"/>
          </a:xfrm>
        </p:spPr>
        <p:txBody>
          <a:bodyPr/>
          <a:lstStyle>
            <a:lvl1pPr marL="0" indent="0">
              <a:buNone/>
              <a:defRPr sz="1436"/>
            </a:lvl1pPr>
            <a:lvl2pPr marL="410428" indent="0">
              <a:buNone/>
              <a:defRPr sz="1257"/>
            </a:lvl2pPr>
            <a:lvl3pPr marL="820857" indent="0">
              <a:buNone/>
              <a:defRPr sz="1077"/>
            </a:lvl3pPr>
            <a:lvl4pPr marL="1231285" indent="0">
              <a:buNone/>
              <a:defRPr sz="898"/>
            </a:lvl4pPr>
            <a:lvl5pPr marL="1641714" indent="0">
              <a:buNone/>
              <a:defRPr sz="898"/>
            </a:lvl5pPr>
            <a:lvl6pPr marL="2052142" indent="0">
              <a:buNone/>
              <a:defRPr sz="898"/>
            </a:lvl6pPr>
            <a:lvl7pPr marL="2462571" indent="0">
              <a:buNone/>
              <a:defRPr sz="898"/>
            </a:lvl7pPr>
            <a:lvl8pPr marL="2872999" indent="0">
              <a:buNone/>
              <a:defRPr sz="898"/>
            </a:lvl8pPr>
            <a:lvl9pPr marL="3283428" indent="0">
              <a:buNone/>
              <a:defRPr sz="898"/>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73E0CBD-5D50-4C04-A836-1A00D189545A}" type="datetimeFigureOut">
              <a:rPr lang="el-GR" smtClean="0"/>
              <a:t>8/5/2026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3813127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10422"/>
            <a:ext cx="2949178" cy="1436476"/>
          </a:xfrm>
        </p:spPr>
        <p:txBody>
          <a:bodyPr anchor="b"/>
          <a:lstStyle>
            <a:lvl1pPr>
              <a:defRPr sz="2873"/>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3887391" y="886398"/>
            <a:ext cx="4629150" cy="4374981"/>
          </a:xfrm>
        </p:spPr>
        <p:txBody>
          <a:bodyPr anchor="t"/>
          <a:lstStyle>
            <a:lvl1pPr marL="0" indent="0">
              <a:buNone/>
              <a:defRPr sz="2873"/>
            </a:lvl1pPr>
            <a:lvl2pPr marL="410428" indent="0">
              <a:buNone/>
              <a:defRPr sz="2514"/>
            </a:lvl2pPr>
            <a:lvl3pPr marL="820857" indent="0">
              <a:buNone/>
              <a:defRPr sz="2154"/>
            </a:lvl3pPr>
            <a:lvl4pPr marL="1231285" indent="0">
              <a:buNone/>
              <a:defRPr sz="1795"/>
            </a:lvl4pPr>
            <a:lvl5pPr marL="1641714" indent="0">
              <a:buNone/>
              <a:defRPr sz="1795"/>
            </a:lvl5pPr>
            <a:lvl6pPr marL="2052142" indent="0">
              <a:buNone/>
              <a:defRPr sz="1795"/>
            </a:lvl6pPr>
            <a:lvl7pPr marL="2462571" indent="0">
              <a:buNone/>
              <a:defRPr sz="1795"/>
            </a:lvl7pPr>
            <a:lvl8pPr marL="2872999" indent="0">
              <a:buNone/>
              <a:defRPr sz="1795"/>
            </a:lvl8pPr>
            <a:lvl9pPr marL="3283428" indent="0">
              <a:buNone/>
              <a:defRPr sz="1795"/>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29841" y="1846898"/>
            <a:ext cx="2949178" cy="3421606"/>
          </a:xfrm>
        </p:spPr>
        <p:txBody>
          <a:bodyPr/>
          <a:lstStyle>
            <a:lvl1pPr marL="0" indent="0">
              <a:buNone/>
              <a:defRPr sz="1436"/>
            </a:lvl1pPr>
            <a:lvl2pPr marL="410428" indent="0">
              <a:buNone/>
              <a:defRPr sz="1257"/>
            </a:lvl2pPr>
            <a:lvl3pPr marL="820857" indent="0">
              <a:buNone/>
              <a:defRPr sz="1077"/>
            </a:lvl3pPr>
            <a:lvl4pPr marL="1231285" indent="0">
              <a:buNone/>
              <a:defRPr sz="898"/>
            </a:lvl4pPr>
            <a:lvl5pPr marL="1641714" indent="0">
              <a:buNone/>
              <a:defRPr sz="898"/>
            </a:lvl5pPr>
            <a:lvl6pPr marL="2052142" indent="0">
              <a:buNone/>
              <a:defRPr sz="898"/>
            </a:lvl6pPr>
            <a:lvl7pPr marL="2462571" indent="0">
              <a:buNone/>
              <a:defRPr sz="898"/>
            </a:lvl7pPr>
            <a:lvl8pPr marL="2872999" indent="0">
              <a:buNone/>
              <a:defRPr sz="898"/>
            </a:lvl8pPr>
            <a:lvl9pPr marL="3283428" indent="0">
              <a:buNone/>
              <a:defRPr sz="898"/>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73E0CBD-5D50-4C04-A836-1A00D189545A}" type="datetimeFigureOut">
              <a:rPr lang="el-GR" smtClean="0"/>
              <a:t>8/5/2026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3046102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73E0CBD-5D50-4C04-A836-1A00D189545A}" type="datetimeFigureOut">
              <a:rPr lang="el-GR" smtClean="0"/>
              <a:t>8/5/2026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1693524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27767"/>
            <a:ext cx="1971675" cy="5217201"/>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28651" y="327767"/>
            <a:ext cx="5800725" cy="5217201"/>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73E0CBD-5D50-4C04-A836-1A00D189545A}" type="datetimeFigureOut">
              <a:rPr lang="el-GR" smtClean="0"/>
              <a:t>8/5/2026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E2B47E8-331F-4748-95E2-0A1AD78BD145}" type="slidenum">
              <a:rPr lang="el-GR" smtClean="0"/>
              <a:t>‹#›</a:t>
            </a:fld>
            <a:endParaRPr lang="el-GR"/>
          </a:p>
        </p:txBody>
      </p:sp>
    </p:spTree>
    <p:extLst>
      <p:ext uri="{BB962C8B-B14F-4D97-AF65-F5344CB8AC3E}">
        <p14:creationId xmlns:p14="http://schemas.microsoft.com/office/powerpoint/2010/main" val="746302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27769"/>
            <a:ext cx="7886700" cy="1189938"/>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28650" y="1638836"/>
            <a:ext cx="7886700" cy="3906132"/>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628650" y="5706003"/>
            <a:ext cx="2057400" cy="327767"/>
          </a:xfrm>
          <a:prstGeom prst="rect">
            <a:avLst/>
          </a:prstGeom>
        </p:spPr>
        <p:txBody>
          <a:bodyPr vert="horz" lIns="91440" tIns="45720" rIns="91440" bIns="45720" rtlCol="0" anchor="ctr"/>
          <a:lstStyle>
            <a:lvl1pPr algn="l">
              <a:defRPr sz="1077">
                <a:solidFill>
                  <a:schemeClr val="tx1">
                    <a:tint val="75000"/>
                  </a:schemeClr>
                </a:solidFill>
              </a:defRPr>
            </a:lvl1pPr>
          </a:lstStyle>
          <a:p>
            <a:fld id="{F73E0CBD-5D50-4C04-A836-1A00D189545A}" type="datetimeFigureOut">
              <a:rPr lang="el-GR" smtClean="0"/>
              <a:t>8/5/2026</a:t>
            </a:fld>
            <a:endParaRPr lang="el-GR"/>
          </a:p>
        </p:txBody>
      </p:sp>
      <p:sp>
        <p:nvSpPr>
          <p:cNvPr id="5" name="Footer Placeholder 4"/>
          <p:cNvSpPr>
            <a:spLocks noGrp="1"/>
          </p:cNvSpPr>
          <p:nvPr>
            <p:ph type="ftr" sz="quarter" idx="3"/>
          </p:nvPr>
        </p:nvSpPr>
        <p:spPr>
          <a:xfrm>
            <a:off x="3028950" y="5706003"/>
            <a:ext cx="3086100" cy="327767"/>
          </a:xfrm>
          <a:prstGeom prst="rect">
            <a:avLst/>
          </a:prstGeom>
        </p:spPr>
        <p:txBody>
          <a:bodyPr vert="horz" lIns="91440" tIns="45720" rIns="91440" bIns="45720" rtlCol="0" anchor="ctr"/>
          <a:lstStyle>
            <a:lvl1pPr algn="ctr">
              <a:defRPr sz="1077">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457950" y="5706003"/>
            <a:ext cx="2057400" cy="327767"/>
          </a:xfrm>
          <a:prstGeom prst="rect">
            <a:avLst/>
          </a:prstGeom>
        </p:spPr>
        <p:txBody>
          <a:bodyPr vert="horz" lIns="91440" tIns="45720" rIns="91440" bIns="45720" rtlCol="0" anchor="ctr"/>
          <a:lstStyle>
            <a:lvl1pPr algn="r">
              <a:defRPr sz="1077">
                <a:solidFill>
                  <a:schemeClr val="tx1">
                    <a:tint val="75000"/>
                  </a:schemeClr>
                </a:solidFill>
              </a:defRPr>
            </a:lvl1pPr>
          </a:lstStyle>
          <a:p>
            <a:fld id="{7E2B47E8-331F-4748-95E2-0A1AD78BD145}" type="slidenum">
              <a:rPr lang="el-GR" smtClean="0"/>
              <a:t>‹#›</a:t>
            </a:fld>
            <a:endParaRPr lang="el-GR"/>
          </a:p>
        </p:txBody>
      </p:sp>
    </p:spTree>
    <p:extLst>
      <p:ext uri="{BB962C8B-B14F-4D97-AF65-F5344CB8AC3E}">
        <p14:creationId xmlns:p14="http://schemas.microsoft.com/office/powerpoint/2010/main" val="17235467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820857" rtl="0" eaLnBrk="1" latinLnBrk="0" hangingPunct="1">
        <a:lnSpc>
          <a:spcPct val="90000"/>
        </a:lnSpc>
        <a:spcBef>
          <a:spcPct val="0"/>
        </a:spcBef>
        <a:buNone/>
        <a:defRPr sz="3950" kern="1200">
          <a:solidFill>
            <a:schemeClr val="tx1"/>
          </a:solidFill>
          <a:latin typeface="+mj-lt"/>
          <a:ea typeface="+mj-ea"/>
          <a:cs typeface="+mj-cs"/>
        </a:defRPr>
      </a:lvl1pPr>
    </p:titleStyle>
    <p:bodyStyle>
      <a:lvl1pPr marL="205214" indent="-205214" algn="l" defTabSz="820857" rtl="0" eaLnBrk="1" latinLnBrk="0" hangingPunct="1">
        <a:lnSpc>
          <a:spcPct val="90000"/>
        </a:lnSpc>
        <a:spcBef>
          <a:spcPts val="898"/>
        </a:spcBef>
        <a:buFont typeface="Arial" panose="020B0604020202020204" pitchFamily="34" charset="0"/>
        <a:buChar char="•"/>
        <a:defRPr sz="2514" kern="1200">
          <a:solidFill>
            <a:schemeClr val="tx1"/>
          </a:solidFill>
          <a:latin typeface="+mn-lt"/>
          <a:ea typeface="+mn-ea"/>
          <a:cs typeface="+mn-cs"/>
        </a:defRPr>
      </a:lvl1pPr>
      <a:lvl2pPr marL="615643" indent="-205214" algn="l" defTabSz="820857" rtl="0" eaLnBrk="1" latinLnBrk="0" hangingPunct="1">
        <a:lnSpc>
          <a:spcPct val="90000"/>
        </a:lnSpc>
        <a:spcBef>
          <a:spcPts val="449"/>
        </a:spcBef>
        <a:buFont typeface="Arial" panose="020B0604020202020204" pitchFamily="34" charset="0"/>
        <a:buChar char="•"/>
        <a:defRPr sz="2154" kern="1200">
          <a:solidFill>
            <a:schemeClr val="tx1"/>
          </a:solidFill>
          <a:latin typeface="+mn-lt"/>
          <a:ea typeface="+mn-ea"/>
          <a:cs typeface="+mn-cs"/>
        </a:defRPr>
      </a:lvl2pPr>
      <a:lvl3pPr marL="1026071" indent="-205214" algn="l" defTabSz="820857" rtl="0" eaLnBrk="1" latinLnBrk="0" hangingPunct="1">
        <a:lnSpc>
          <a:spcPct val="90000"/>
        </a:lnSpc>
        <a:spcBef>
          <a:spcPts val="449"/>
        </a:spcBef>
        <a:buFont typeface="Arial" panose="020B0604020202020204" pitchFamily="34" charset="0"/>
        <a:buChar char="•"/>
        <a:defRPr sz="1795" kern="1200">
          <a:solidFill>
            <a:schemeClr val="tx1"/>
          </a:solidFill>
          <a:latin typeface="+mn-lt"/>
          <a:ea typeface="+mn-ea"/>
          <a:cs typeface="+mn-cs"/>
        </a:defRPr>
      </a:lvl3pPr>
      <a:lvl4pPr marL="1436500" indent="-205214" algn="l" defTabSz="820857" rtl="0" eaLnBrk="1" latinLnBrk="0" hangingPunct="1">
        <a:lnSpc>
          <a:spcPct val="90000"/>
        </a:lnSpc>
        <a:spcBef>
          <a:spcPts val="449"/>
        </a:spcBef>
        <a:buFont typeface="Arial" panose="020B0604020202020204" pitchFamily="34" charset="0"/>
        <a:buChar char="•"/>
        <a:defRPr sz="1616" kern="1200">
          <a:solidFill>
            <a:schemeClr val="tx1"/>
          </a:solidFill>
          <a:latin typeface="+mn-lt"/>
          <a:ea typeface="+mn-ea"/>
          <a:cs typeface="+mn-cs"/>
        </a:defRPr>
      </a:lvl4pPr>
      <a:lvl5pPr marL="1846928" indent="-205214" algn="l" defTabSz="820857" rtl="0" eaLnBrk="1" latinLnBrk="0" hangingPunct="1">
        <a:lnSpc>
          <a:spcPct val="90000"/>
        </a:lnSpc>
        <a:spcBef>
          <a:spcPts val="449"/>
        </a:spcBef>
        <a:buFont typeface="Arial" panose="020B0604020202020204" pitchFamily="34" charset="0"/>
        <a:buChar char="•"/>
        <a:defRPr sz="1616" kern="1200">
          <a:solidFill>
            <a:schemeClr val="tx1"/>
          </a:solidFill>
          <a:latin typeface="+mn-lt"/>
          <a:ea typeface="+mn-ea"/>
          <a:cs typeface="+mn-cs"/>
        </a:defRPr>
      </a:lvl5pPr>
      <a:lvl6pPr marL="2257356" indent="-205214" algn="l" defTabSz="820857" rtl="0" eaLnBrk="1" latinLnBrk="0" hangingPunct="1">
        <a:lnSpc>
          <a:spcPct val="90000"/>
        </a:lnSpc>
        <a:spcBef>
          <a:spcPts val="449"/>
        </a:spcBef>
        <a:buFont typeface="Arial" panose="020B0604020202020204" pitchFamily="34" charset="0"/>
        <a:buChar char="•"/>
        <a:defRPr sz="1616" kern="1200">
          <a:solidFill>
            <a:schemeClr val="tx1"/>
          </a:solidFill>
          <a:latin typeface="+mn-lt"/>
          <a:ea typeface="+mn-ea"/>
          <a:cs typeface="+mn-cs"/>
        </a:defRPr>
      </a:lvl6pPr>
      <a:lvl7pPr marL="2667785" indent="-205214" algn="l" defTabSz="820857" rtl="0" eaLnBrk="1" latinLnBrk="0" hangingPunct="1">
        <a:lnSpc>
          <a:spcPct val="90000"/>
        </a:lnSpc>
        <a:spcBef>
          <a:spcPts val="449"/>
        </a:spcBef>
        <a:buFont typeface="Arial" panose="020B0604020202020204" pitchFamily="34" charset="0"/>
        <a:buChar char="•"/>
        <a:defRPr sz="1616" kern="1200">
          <a:solidFill>
            <a:schemeClr val="tx1"/>
          </a:solidFill>
          <a:latin typeface="+mn-lt"/>
          <a:ea typeface="+mn-ea"/>
          <a:cs typeface="+mn-cs"/>
        </a:defRPr>
      </a:lvl7pPr>
      <a:lvl8pPr marL="3078213" indent="-205214" algn="l" defTabSz="820857" rtl="0" eaLnBrk="1" latinLnBrk="0" hangingPunct="1">
        <a:lnSpc>
          <a:spcPct val="90000"/>
        </a:lnSpc>
        <a:spcBef>
          <a:spcPts val="449"/>
        </a:spcBef>
        <a:buFont typeface="Arial" panose="020B0604020202020204" pitchFamily="34" charset="0"/>
        <a:buChar char="•"/>
        <a:defRPr sz="1616" kern="1200">
          <a:solidFill>
            <a:schemeClr val="tx1"/>
          </a:solidFill>
          <a:latin typeface="+mn-lt"/>
          <a:ea typeface="+mn-ea"/>
          <a:cs typeface="+mn-cs"/>
        </a:defRPr>
      </a:lvl8pPr>
      <a:lvl9pPr marL="3488642" indent="-205214" algn="l" defTabSz="820857" rtl="0" eaLnBrk="1" latinLnBrk="0" hangingPunct="1">
        <a:lnSpc>
          <a:spcPct val="90000"/>
        </a:lnSpc>
        <a:spcBef>
          <a:spcPts val="449"/>
        </a:spcBef>
        <a:buFont typeface="Arial" panose="020B0604020202020204" pitchFamily="34" charset="0"/>
        <a:buChar char="•"/>
        <a:defRPr sz="1616" kern="1200">
          <a:solidFill>
            <a:schemeClr val="tx1"/>
          </a:solidFill>
          <a:latin typeface="+mn-lt"/>
          <a:ea typeface="+mn-ea"/>
          <a:cs typeface="+mn-cs"/>
        </a:defRPr>
      </a:lvl9pPr>
    </p:bodyStyle>
    <p:otherStyle>
      <a:defPPr>
        <a:defRPr lang="en-US"/>
      </a:defPPr>
      <a:lvl1pPr marL="0" algn="l" defTabSz="820857" rtl="0" eaLnBrk="1" latinLnBrk="0" hangingPunct="1">
        <a:defRPr sz="1616" kern="1200">
          <a:solidFill>
            <a:schemeClr val="tx1"/>
          </a:solidFill>
          <a:latin typeface="+mn-lt"/>
          <a:ea typeface="+mn-ea"/>
          <a:cs typeface="+mn-cs"/>
        </a:defRPr>
      </a:lvl1pPr>
      <a:lvl2pPr marL="410428" algn="l" defTabSz="820857" rtl="0" eaLnBrk="1" latinLnBrk="0" hangingPunct="1">
        <a:defRPr sz="1616" kern="1200">
          <a:solidFill>
            <a:schemeClr val="tx1"/>
          </a:solidFill>
          <a:latin typeface="+mn-lt"/>
          <a:ea typeface="+mn-ea"/>
          <a:cs typeface="+mn-cs"/>
        </a:defRPr>
      </a:lvl2pPr>
      <a:lvl3pPr marL="820857" algn="l" defTabSz="820857" rtl="0" eaLnBrk="1" latinLnBrk="0" hangingPunct="1">
        <a:defRPr sz="1616" kern="1200">
          <a:solidFill>
            <a:schemeClr val="tx1"/>
          </a:solidFill>
          <a:latin typeface="+mn-lt"/>
          <a:ea typeface="+mn-ea"/>
          <a:cs typeface="+mn-cs"/>
        </a:defRPr>
      </a:lvl3pPr>
      <a:lvl4pPr marL="1231285" algn="l" defTabSz="820857" rtl="0" eaLnBrk="1" latinLnBrk="0" hangingPunct="1">
        <a:defRPr sz="1616" kern="1200">
          <a:solidFill>
            <a:schemeClr val="tx1"/>
          </a:solidFill>
          <a:latin typeface="+mn-lt"/>
          <a:ea typeface="+mn-ea"/>
          <a:cs typeface="+mn-cs"/>
        </a:defRPr>
      </a:lvl4pPr>
      <a:lvl5pPr marL="1641714" algn="l" defTabSz="820857" rtl="0" eaLnBrk="1" latinLnBrk="0" hangingPunct="1">
        <a:defRPr sz="1616" kern="1200">
          <a:solidFill>
            <a:schemeClr val="tx1"/>
          </a:solidFill>
          <a:latin typeface="+mn-lt"/>
          <a:ea typeface="+mn-ea"/>
          <a:cs typeface="+mn-cs"/>
        </a:defRPr>
      </a:lvl5pPr>
      <a:lvl6pPr marL="2052142" algn="l" defTabSz="820857" rtl="0" eaLnBrk="1" latinLnBrk="0" hangingPunct="1">
        <a:defRPr sz="1616" kern="1200">
          <a:solidFill>
            <a:schemeClr val="tx1"/>
          </a:solidFill>
          <a:latin typeface="+mn-lt"/>
          <a:ea typeface="+mn-ea"/>
          <a:cs typeface="+mn-cs"/>
        </a:defRPr>
      </a:lvl6pPr>
      <a:lvl7pPr marL="2462571" algn="l" defTabSz="820857" rtl="0" eaLnBrk="1" latinLnBrk="0" hangingPunct="1">
        <a:defRPr sz="1616" kern="1200">
          <a:solidFill>
            <a:schemeClr val="tx1"/>
          </a:solidFill>
          <a:latin typeface="+mn-lt"/>
          <a:ea typeface="+mn-ea"/>
          <a:cs typeface="+mn-cs"/>
        </a:defRPr>
      </a:lvl7pPr>
      <a:lvl8pPr marL="2872999" algn="l" defTabSz="820857" rtl="0" eaLnBrk="1" latinLnBrk="0" hangingPunct="1">
        <a:defRPr sz="1616" kern="1200">
          <a:solidFill>
            <a:schemeClr val="tx1"/>
          </a:solidFill>
          <a:latin typeface="+mn-lt"/>
          <a:ea typeface="+mn-ea"/>
          <a:cs typeface="+mn-cs"/>
        </a:defRPr>
      </a:lvl8pPr>
      <a:lvl9pPr marL="3283428" algn="l" defTabSz="820857" rtl="0" eaLnBrk="1" latinLnBrk="0" hangingPunct="1">
        <a:defRPr sz="16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3176">
              <a:srgbClr val="556C7A">
                <a:lumMod val="84000"/>
              </a:srgbClr>
            </a:gs>
            <a:gs pos="0">
              <a:srgbClr val="7B96A7">
                <a:shade val="30000"/>
                <a:satMod val="115000"/>
                <a:lumMod val="100000"/>
              </a:srgbClr>
            </a:gs>
            <a:gs pos="24000">
              <a:srgbClr val="7B96A7">
                <a:shade val="67500"/>
                <a:satMod val="115000"/>
                <a:alpha val="72000"/>
              </a:srgbClr>
            </a:gs>
            <a:gs pos="44000">
              <a:srgbClr val="7B96A7">
                <a:shade val="100000"/>
                <a:satMod val="115000"/>
                <a:alpha val="22000"/>
                <a:lumMod val="0"/>
                <a:lumOff val="100000"/>
              </a:srgb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83B9E2-C5DE-6478-0414-FF4F95CC8C7C}"/>
              </a:ext>
            </a:extLst>
          </p:cNvPr>
          <p:cNvSpPr txBox="1"/>
          <p:nvPr/>
        </p:nvSpPr>
        <p:spPr>
          <a:xfrm>
            <a:off x="1323976" y="1662050"/>
            <a:ext cx="6496049" cy="3293209"/>
          </a:xfrm>
          <a:prstGeom prst="rect">
            <a:avLst/>
          </a:prstGeom>
          <a:noFill/>
        </p:spPr>
        <p:txBody>
          <a:bodyPr wrap="square">
            <a:spAutoFit/>
          </a:bodyPr>
          <a:lstStyle/>
          <a:p>
            <a:pPr algn="ctr">
              <a:buNone/>
            </a:pPr>
            <a:r>
              <a:rPr lang="el-GR" sz="1600" dirty="0"/>
              <a:t>Το Μουσείο Ιατρικής Κρήτης συμπληρώνει φέτος 10 χρόνια από την ίδρυση και την έναρξη λειτουργίας του. Στο πλαίσιο αυτού του χρονικού ορόσημου διοργανώνεται εκδήλωση με κύριο θέμα την ψυχιατρική μεταρρύθμιση, το ΘΨΠΧ και το σχετιζόμενο με αυτό κινηματογραφικό έργο του Σταύρου Ψυλλάκη (αναλυτικό πρόγραμμα της εκδήλωσης επισυνάπτεται).</a:t>
            </a:r>
            <a:endParaRPr lang="en-US" sz="1600" dirty="0"/>
          </a:p>
          <a:p>
            <a:pPr algn="ctr">
              <a:buNone/>
            </a:pPr>
            <a:endParaRPr lang="el-GR" sz="1600" dirty="0"/>
          </a:p>
          <a:p>
            <a:pPr algn="ctr">
              <a:buNone/>
            </a:pPr>
            <a:r>
              <a:rPr lang="el-GR" sz="1600" dirty="0"/>
              <a:t>Η εκδήλωση θα πραγματοποιηθεί τη </a:t>
            </a:r>
            <a:r>
              <a:rPr lang="el-GR" sz="1600" b="1" dirty="0"/>
              <a:t>Δευτέρα 18 Μαΐου</a:t>
            </a:r>
            <a:r>
              <a:rPr lang="el-GR" sz="1600" dirty="0"/>
              <a:t>, ώρα </a:t>
            </a:r>
            <a:r>
              <a:rPr lang="el-GR" sz="1600" b="1" dirty="0"/>
              <a:t>19:00</a:t>
            </a:r>
            <a:r>
              <a:rPr lang="el-GR" sz="1600" dirty="0"/>
              <a:t> στο Στην αίθουσα Μανώλης Καρέλλης του Δήμου Ηρακλείου (</a:t>
            </a:r>
            <a:r>
              <a:rPr lang="el-GR" sz="1600" b="1" dirty="0" err="1"/>
              <a:t>Ανδρόγεω</a:t>
            </a:r>
            <a:r>
              <a:rPr lang="el-GR" sz="1600" b="1" dirty="0"/>
              <a:t>)</a:t>
            </a:r>
            <a:endParaRPr lang="el-GR" sz="1600" dirty="0"/>
          </a:p>
          <a:p>
            <a:pPr algn="ctr">
              <a:buNone/>
            </a:pPr>
            <a:r>
              <a:rPr lang="el-GR" sz="1600" dirty="0"/>
              <a:t>Η παρουσία σας αποτελεί ιδιαίτερη τιμή και χαρά για μας.</a:t>
            </a:r>
            <a:endParaRPr lang="en-US" sz="1600" dirty="0"/>
          </a:p>
          <a:p>
            <a:pPr algn="ctr">
              <a:buNone/>
            </a:pPr>
            <a:endParaRPr lang="en-US" sz="1600" dirty="0"/>
          </a:p>
          <a:p>
            <a:pPr algn="ctr">
              <a:buNone/>
            </a:pPr>
            <a:endParaRPr lang="el-GR" sz="1600" dirty="0"/>
          </a:p>
          <a:p>
            <a:pPr algn="ctr">
              <a:buNone/>
            </a:pPr>
            <a:r>
              <a:rPr lang="el-GR" sz="1600" dirty="0"/>
              <a:t>Ο Διευθυντής, Καθηγητής Γιάννης Τσιαούσης</a:t>
            </a:r>
          </a:p>
          <a:p>
            <a:pPr algn="ctr">
              <a:buNone/>
            </a:pPr>
            <a:r>
              <a:rPr lang="el-GR" sz="1600" dirty="0"/>
              <a:t> &amp; τα μέλη της Επιτροπής Μουσείου</a:t>
            </a:r>
          </a:p>
        </p:txBody>
      </p:sp>
      <p:pic>
        <p:nvPicPr>
          <p:cNvPr id="7" name="Εικόνα 6">
            <a:extLst>
              <a:ext uri="{FF2B5EF4-FFF2-40B4-BE49-F238E27FC236}">
                <a16:creationId xmlns:a16="http://schemas.microsoft.com/office/drawing/2014/main" id="{F8C91C98-AE99-DA22-9970-F556EA7BB191}"/>
              </a:ext>
            </a:extLst>
          </p:cNvPr>
          <p:cNvPicPr>
            <a:picLocks noChangeAspect="1"/>
          </p:cNvPicPr>
          <p:nvPr/>
        </p:nvPicPr>
        <p:blipFill>
          <a:blip r:embed="rId2"/>
          <a:stretch>
            <a:fillRect/>
          </a:stretch>
        </p:blipFill>
        <p:spPr>
          <a:xfrm>
            <a:off x="3208808" y="0"/>
            <a:ext cx="2886075" cy="1171894"/>
          </a:xfrm>
          <a:prstGeom prst="roundRect">
            <a:avLst>
              <a:gd name="adj" fmla="val 8594"/>
            </a:avLst>
          </a:prstGeom>
          <a:solidFill>
            <a:srgbClr val="7B96A7"/>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37585391"/>
      </p:ext>
    </p:extLst>
  </p:cSld>
  <p:clrMapOvr>
    <a:masterClrMapping/>
  </p:clrMapOvr>
</p:sld>
</file>

<file path=ppt/theme/theme1.xml><?xml version="1.0" encoding="utf-8"?>
<a:theme xmlns:a="http://schemas.openxmlformats.org/drawingml/2006/main" name="Θέμα του Office">
  <a:themeElements>
    <a:clrScheme name="Θέμα του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του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25</TotalTime>
  <Words>97</Words>
  <Application>Microsoft Office PowerPoint</Application>
  <PresentationFormat>Προσαρμογή</PresentationFormat>
  <Paragraphs>8</Paragraphs>
  <Slides>1</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vt:i4>
      </vt:variant>
    </vt:vector>
  </HeadingPairs>
  <TitlesOfParts>
    <vt:vector size="5" baseType="lpstr">
      <vt:lpstr>Arial</vt:lpstr>
      <vt:lpstr>Calibri</vt:lpstr>
      <vt:lpstr>Calibri Light</vt:lpstr>
      <vt:lpstr>Θέμα του Office</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museummed</dc:creator>
  <cp:lastModifiedBy>Μαρία Τσαγκαράκη</cp:lastModifiedBy>
  <cp:revision>2</cp:revision>
  <dcterms:created xsi:type="dcterms:W3CDTF">2026-05-08T05:38:23Z</dcterms:created>
  <dcterms:modified xsi:type="dcterms:W3CDTF">2026-05-08T06:03:54Z</dcterms:modified>
</cp:coreProperties>
</file>